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</p:sldMasterIdLst>
  <p:notesMasterIdLst>
    <p:notesMasterId r:id="rId15"/>
  </p:notesMasterIdLst>
  <p:sldIdLst>
    <p:sldId id="262" r:id="rId5"/>
    <p:sldId id="289" r:id="rId6"/>
    <p:sldId id="290" r:id="rId7"/>
    <p:sldId id="809" r:id="rId8"/>
    <p:sldId id="291" r:id="rId9"/>
    <p:sldId id="292" r:id="rId10"/>
    <p:sldId id="293" r:id="rId11"/>
    <p:sldId id="296" r:id="rId12"/>
    <p:sldId id="269" r:id="rId13"/>
    <p:sldId id="295" r:id="rId14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08537E-0BBA-42DE-99F2-3997AD9B16A2}" v="2" dt="2024-03-28T14:38:16.0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9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60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3F77CF9-369F-4DEF-8E29-AFFAA2BEB242}" type="datetimeFigureOut">
              <a:rPr lang="en-US" smtClean="0"/>
              <a:t>4/1/2024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4E025A3-6E08-4C69-A862-F0CC6FB54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708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BD02C8-D660-4553-8E50-A9C734C518D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E35CB3-3A20-4AF1-A8B4-618B7075E8D0}"/>
              </a:ext>
            </a:extLst>
          </p:cNvPr>
          <p:cNvSpPr/>
          <p:nvPr userDrawn="1"/>
        </p:nvSpPr>
        <p:spPr>
          <a:xfrm>
            <a:off x="0" y="2083727"/>
            <a:ext cx="12192000" cy="32059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AD0EDF-AF31-4C83-A9C1-4B80F63A5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464" y="479367"/>
            <a:ext cx="3529072" cy="112224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6EE0180-1AA1-422F-855C-13B2180E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96" y="2842954"/>
            <a:ext cx="8252697" cy="1088968"/>
          </a:xfrm>
        </p:spPr>
        <p:txBody>
          <a:bodyPr anchor="b">
            <a:no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F2EEB9-1154-41E9-A8B3-F3B86F005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84" y="4125382"/>
            <a:ext cx="8224121" cy="560387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1725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DD962C6-AA13-478A-8113-21D48EB81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40" y="510852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8EB426F-8E42-4AD0-A7DD-83A70E944E32}"/>
              </a:ext>
            </a:extLst>
          </p:cNvPr>
          <p:cNvSpPr/>
          <p:nvPr userDrawn="1"/>
        </p:nvSpPr>
        <p:spPr>
          <a:xfrm>
            <a:off x="948186" y="1616947"/>
            <a:ext cx="1538177" cy="772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7B6A18-4E02-4585-B17B-A81157846CD2}"/>
              </a:ext>
            </a:extLst>
          </p:cNvPr>
          <p:cNvSpPr/>
          <p:nvPr userDrawn="1"/>
        </p:nvSpPr>
        <p:spPr>
          <a:xfrm>
            <a:off x="0" y="6214002"/>
            <a:ext cx="12192001" cy="643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42376B2-CCD9-47A5-BA70-4B5ED40FF5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00" y="6330107"/>
            <a:ext cx="2153335" cy="425062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E8B99AF-0401-4F28-8375-F4D8D2E4455B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25577" y="1923612"/>
            <a:ext cx="3222548" cy="366810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573088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027112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376363" indent="-231775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1F9C825-0D97-454D-854A-461448165F9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423517" y="1913548"/>
            <a:ext cx="3222548" cy="366810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573088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027112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376363" indent="-231775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19E470C-7BDD-4E33-969A-D18D6853EBC8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034942" y="1913548"/>
            <a:ext cx="3222548" cy="366810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573088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027112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376363" indent="-231775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85649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Sub-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DD962C6-AA13-478A-8113-21D48EB81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40" y="510852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8EB426F-8E42-4AD0-A7DD-83A70E944E32}"/>
              </a:ext>
            </a:extLst>
          </p:cNvPr>
          <p:cNvSpPr/>
          <p:nvPr userDrawn="1"/>
        </p:nvSpPr>
        <p:spPr>
          <a:xfrm>
            <a:off x="948186" y="2158690"/>
            <a:ext cx="1538177" cy="772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B2C8DF2-74D1-4F0A-9D4C-926E5A27354E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25576" y="1529558"/>
            <a:ext cx="3222549" cy="511531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5A5991-9956-4FE3-A9D4-9DDE7C265DF7}"/>
              </a:ext>
            </a:extLst>
          </p:cNvPr>
          <p:cNvSpPr/>
          <p:nvPr userDrawn="1"/>
        </p:nvSpPr>
        <p:spPr>
          <a:xfrm>
            <a:off x="4546126" y="2158690"/>
            <a:ext cx="1538177" cy="772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A5BE15F2-0761-4BF3-9A00-415E9E64B7B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423516" y="1529558"/>
            <a:ext cx="3222549" cy="511531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CED24F2-739F-497A-AFFE-06A858979F3A}"/>
              </a:ext>
            </a:extLst>
          </p:cNvPr>
          <p:cNvSpPr/>
          <p:nvPr userDrawn="1"/>
        </p:nvSpPr>
        <p:spPr>
          <a:xfrm>
            <a:off x="8157551" y="2158690"/>
            <a:ext cx="1538177" cy="772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A572BB11-8475-4BF8-B16F-1A60DA19232F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034941" y="1529558"/>
            <a:ext cx="3222549" cy="511531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7B6A18-4E02-4585-B17B-A81157846CD2}"/>
              </a:ext>
            </a:extLst>
          </p:cNvPr>
          <p:cNvSpPr/>
          <p:nvPr userDrawn="1"/>
        </p:nvSpPr>
        <p:spPr>
          <a:xfrm>
            <a:off x="0" y="6214002"/>
            <a:ext cx="12192001" cy="643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42376B2-CCD9-47A5-BA70-4B5ED40FF5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00" y="6330107"/>
            <a:ext cx="2153335" cy="425062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E8B99AF-0401-4F28-8375-F4D8D2E4455B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25577" y="2363628"/>
            <a:ext cx="3222548" cy="321802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573088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027112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376363" indent="-231775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1F9C825-0D97-454D-854A-461448165F9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423517" y="2353564"/>
            <a:ext cx="3222548" cy="321802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573088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027112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376363" indent="-231775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19E470C-7BDD-4E33-969A-D18D6853EBC8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034942" y="2353564"/>
            <a:ext cx="3222548" cy="321802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573088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027112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376363" indent="-231775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2043866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ff and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924560" y="2003367"/>
            <a:ext cx="2321058" cy="1587479"/>
          </a:xfrm>
          <a:solidFill>
            <a:srgbClr val="D7D7D7"/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JM" noProof="0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B44B5E4A-D056-4A1C-8AAA-E9A8ED06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40" y="510852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4700880-1145-4290-A247-4B2DDA0A4520}"/>
              </a:ext>
            </a:extLst>
          </p:cNvPr>
          <p:cNvSpPr/>
          <p:nvPr userDrawn="1"/>
        </p:nvSpPr>
        <p:spPr>
          <a:xfrm>
            <a:off x="948186" y="1620622"/>
            <a:ext cx="1538177" cy="772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A834127-7E97-42BE-8615-7DB4C57ACDF7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825576" y="3809520"/>
            <a:ext cx="2460548" cy="511531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12">
            <a:extLst>
              <a:ext uri="{FF2B5EF4-FFF2-40B4-BE49-F238E27FC236}">
                <a16:creationId xmlns:a16="http://schemas.microsoft.com/office/drawing/2014/main" id="{5E534A07-08D4-4496-A382-174A4B0C150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616363" y="2003367"/>
            <a:ext cx="2321058" cy="1587479"/>
          </a:xfrm>
          <a:solidFill>
            <a:srgbClr val="D7D7D7"/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JM" noProof="0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BEF242A6-E547-478C-9CED-2B3458B72BD2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3517379" y="3809520"/>
            <a:ext cx="2460548" cy="511531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id="{BDB31B5F-BBE7-40C8-A4F1-2B8A53F0E10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263634" y="2003367"/>
            <a:ext cx="2321058" cy="1587479"/>
          </a:xfrm>
          <a:solidFill>
            <a:srgbClr val="D7D7D7"/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JM" noProof="0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272E5EF-6876-470A-8783-BADE8A322DB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6164650" y="3809520"/>
            <a:ext cx="2460548" cy="511531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Picture Placeholder 12">
            <a:extLst>
              <a:ext uri="{FF2B5EF4-FFF2-40B4-BE49-F238E27FC236}">
                <a16:creationId xmlns:a16="http://schemas.microsoft.com/office/drawing/2014/main" id="{9D25BE28-111C-4EA8-9B4F-D9545591B18D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8969383" y="2003367"/>
            <a:ext cx="2321058" cy="1587479"/>
          </a:xfrm>
          <a:solidFill>
            <a:srgbClr val="D7D7D7"/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JM" noProof="0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336966FB-C39B-4ECD-B87D-8771FE1367DC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870399" y="3799162"/>
            <a:ext cx="2460548" cy="511531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53A1AC-96CC-4EFD-B027-35B8ABE010CA}"/>
              </a:ext>
            </a:extLst>
          </p:cNvPr>
          <p:cNvSpPr/>
          <p:nvPr userDrawn="1"/>
        </p:nvSpPr>
        <p:spPr>
          <a:xfrm>
            <a:off x="0" y="6214002"/>
            <a:ext cx="12192001" cy="643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787F43D-4BFD-4538-B909-81DD9418A6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00" y="6330107"/>
            <a:ext cx="2153335" cy="425062"/>
          </a:xfrm>
          <a:prstGeom prst="rect">
            <a:avLst/>
          </a:prstGeom>
        </p:spPr>
      </p:pic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BDFA29AD-28F6-4289-AEC0-BD5B2B203125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825577" y="4438642"/>
            <a:ext cx="2460548" cy="148557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573088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027112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376363" indent="-231775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F8869E7B-03DF-490C-99D9-61693CF2AEF6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3517379" y="4438642"/>
            <a:ext cx="2460548" cy="148557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573088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027112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376363" indent="-231775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31BFA10D-1F5E-4FEF-BFFF-6EF5EEF03B0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6164650" y="4438641"/>
            <a:ext cx="2460548" cy="148557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573088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027112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376363" indent="-231775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BEF65AA1-3857-413F-8132-69BFE61D4CC8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8870399" y="4438640"/>
            <a:ext cx="2460548" cy="148557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573088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027112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376363" indent="-231775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848023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ff and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940455" y="2103120"/>
            <a:ext cx="1770284" cy="2376844"/>
          </a:xfrm>
          <a:solidFill>
            <a:srgbClr val="D7D7D7"/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JM" noProof="0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B44B5E4A-D056-4A1C-8AAA-E9A8ED06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40" y="510852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4700880-1145-4290-A247-4B2DDA0A4520}"/>
              </a:ext>
            </a:extLst>
          </p:cNvPr>
          <p:cNvSpPr/>
          <p:nvPr userDrawn="1"/>
        </p:nvSpPr>
        <p:spPr>
          <a:xfrm>
            <a:off x="948186" y="1620622"/>
            <a:ext cx="1538177" cy="772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A834127-7E97-42BE-8615-7DB4C57ACDF7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518005" y="4479963"/>
            <a:ext cx="2615184" cy="511531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Picture Placeholder 12">
            <a:extLst>
              <a:ext uri="{FF2B5EF4-FFF2-40B4-BE49-F238E27FC236}">
                <a16:creationId xmlns:a16="http://schemas.microsoft.com/office/drawing/2014/main" id="{5E534A07-08D4-4496-A382-174A4B0C150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801185" y="2103120"/>
            <a:ext cx="1770284" cy="2376844"/>
          </a:xfrm>
          <a:solidFill>
            <a:srgbClr val="D7D7D7"/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JM" noProof="0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BEF242A6-E547-478C-9CED-2B3458B72BD2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3378735" y="4479963"/>
            <a:ext cx="2615184" cy="511531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id="{BDB31B5F-BBE7-40C8-A4F1-2B8A53F0E10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576112" y="2103120"/>
            <a:ext cx="1770284" cy="2376844"/>
          </a:xfrm>
          <a:solidFill>
            <a:srgbClr val="D7D7D7"/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JM" noProof="0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272E5EF-6876-470A-8783-BADE8A322DB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6153662" y="4479963"/>
            <a:ext cx="2615184" cy="511531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Picture Placeholder 12">
            <a:extLst>
              <a:ext uri="{FF2B5EF4-FFF2-40B4-BE49-F238E27FC236}">
                <a16:creationId xmlns:a16="http://schemas.microsoft.com/office/drawing/2014/main" id="{9D25BE28-111C-4EA8-9B4F-D9545591B18D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359354" y="2103120"/>
            <a:ext cx="1770284" cy="2376844"/>
          </a:xfrm>
          <a:solidFill>
            <a:srgbClr val="D7D7D7"/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JM" noProof="0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336966FB-C39B-4ECD-B87D-8771FE1367DC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936904" y="4479963"/>
            <a:ext cx="2615184" cy="511531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BDFA29AD-28F6-4289-AEC0-BD5B2B203125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518005" y="4859703"/>
            <a:ext cx="2615184" cy="948005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573088" indent="-342900" algn="ctr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27112" indent="-342900" algn="ctr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376363" indent="-231775" algn="ctr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F8869E7B-03DF-490C-99D9-61693CF2AEF6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3378735" y="4859703"/>
            <a:ext cx="2615184" cy="948005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573088" indent="-342900" algn="ctr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27112" indent="-342900" algn="ctr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376363" indent="-231775" algn="ctr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31BFA10D-1F5E-4FEF-BFFF-6EF5EEF03B0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6153662" y="4859703"/>
            <a:ext cx="2615184" cy="94800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573088" indent="-342900" algn="ctr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27112" indent="-342900" algn="ctr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376363" indent="-231775" algn="ctr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BEF65AA1-3857-413F-8132-69BFE61D4CC8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8936904" y="4859703"/>
            <a:ext cx="2615184" cy="948007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573088" indent="-342900" algn="ctr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27112" indent="-342900" algn="ctr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376363" indent="-231775" algn="ctr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E57E8E-CDC7-4C74-8D22-0482F39A5DF5}"/>
              </a:ext>
            </a:extLst>
          </p:cNvPr>
          <p:cNvSpPr/>
          <p:nvPr userDrawn="1"/>
        </p:nvSpPr>
        <p:spPr>
          <a:xfrm>
            <a:off x="0" y="6214002"/>
            <a:ext cx="12192001" cy="643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F6F2147-FBC6-4B3A-84FE-C8EC80E2F5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00" y="6330107"/>
            <a:ext cx="2153335" cy="42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11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8965C7-E238-4EDC-9D83-75F3EBB269A9}"/>
              </a:ext>
            </a:extLst>
          </p:cNvPr>
          <p:cNvSpPr/>
          <p:nvPr userDrawn="1"/>
        </p:nvSpPr>
        <p:spPr>
          <a:xfrm>
            <a:off x="0" y="0"/>
            <a:ext cx="339159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38544" y="2299225"/>
            <a:ext cx="6645309" cy="1129775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1"/>
          </p:nvPr>
        </p:nvSpPr>
        <p:spPr>
          <a:xfrm>
            <a:off x="3838544" y="3673216"/>
            <a:ext cx="6531601" cy="774961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4F0EC9-0BB2-4DE4-831B-2528446A2B3A}"/>
              </a:ext>
            </a:extLst>
          </p:cNvPr>
          <p:cNvSpPr/>
          <p:nvPr userDrawn="1"/>
        </p:nvSpPr>
        <p:spPr>
          <a:xfrm>
            <a:off x="3962841" y="3461520"/>
            <a:ext cx="1538177" cy="772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5FB2098C-DCE5-4803-8420-92EB3E8CF2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" b="3086"/>
          <a:stretch/>
        </p:blipFill>
        <p:spPr>
          <a:xfrm>
            <a:off x="0" y="4508296"/>
            <a:ext cx="2460567" cy="23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37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923453" y="1674892"/>
            <a:ext cx="4867749" cy="3316212"/>
          </a:xfrm>
          <a:solidFill>
            <a:srgbClr val="D7D7D7"/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JM" noProof="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5DD2E40-1577-420B-9212-80CC33B2C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40" y="510852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B332BC-6B5E-4C53-92E1-6C4E7F63A2F0}"/>
              </a:ext>
            </a:extLst>
          </p:cNvPr>
          <p:cNvSpPr/>
          <p:nvPr userDrawn="1"/>
        </p:nvSpPr>
        <p:spPr>
          <a:xfrm>
            <a:off x="0" y="6214002"/>
            <a:ext cx="12192001" cy="643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3CF55B-65D7-43E6-BBE9-48F4CB7EA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00" y="6330107"/>
            <a:ext cx="2153335" cy="425062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908D132-AC8E-410A-823A-E766B67BB7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47108" y="1674892"/>
            <a:ext cx="4478810" cy="331621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573088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027112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376363" indent="-231775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3631308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with Sub-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923453" y="1674892"/>
            <a:ext cx="4867749" cy="3316212"/>
          </a:xfrm>
          <a:solidFill>
            <a:srgbClr val="D7D7D7"/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JM" noProof="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5DD2E40-1577-420B-9212-80CC33B2C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40" y="510852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7C7768-E005-4353-8512-EED75D652701}"/>
              </a:ext>
            </a:extLst>
          </p:cNvPr>
          <p:cNvSpPr/>
          <p:nvPr userDrawn="1"/>
        </p:nvSpPr>
        <p:spPr>
          <a:xfrm>
            <a:off x="6369718" y="2158635"/>
            <a:ext cx="1538177" cy="772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08BE68E-5380-490E-8988-46102F2D25DC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247108" y="1529503"/>
            <a:ext cx="4478810" cy="51153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B332BC-6B5E-4C53-92E1-6C4E7F63A2F0}"/>
              </a:ext>
            </a:extLst>
          </p:cNvPr>
          <p:cNvSpPr/>
          <p:nvPr userDrawn="1"/>
        </p:nvSpPr>
        <p:spPr>
          <a:xfrm>
            <a:off x="0" y="6214002"/>
            <a:ext cx="12192001" cy="643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3CF55B-65D7-43E6-BBE9-48F4CB7EA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00" y="6330107"/>
            <a:ext cx="2153335" cy="425062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908D132-AC8E-410A-823A-E766B67BB7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47108" y="2353509"/>
            <a:ext cx="4478810" cy="26680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573088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027112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376363" indent="-231775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25116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9DD811-F098-44D2-B117-97C780FF5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3"/>
          <a:stretch/>
        </p:blipFill>
        <p:spPr>
          <a:xfrm>
            <a:off x="0" y="0"/>
            <a:ext cx="12192000" cy="509570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42730" y="1752688"/>
            <a:ext cx="8906540" cy="1129775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642730" y="3071021"/>
            <a:ext cx="8906540" cy="1129775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1">
                <a:solidFill>
                  <a:schemeClr val="accent3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800" b="1">
                <a:solidFill>
                  <a:schemeClr val="accent3"/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22942E-E7A1-45A8-BFD4-83593A47A9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29" y="5519131"/>
            <a:ext cx="3168676" cy="100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0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C8BA1-0477-408F-9D33-4A6B871D1740}"/>
              </a:ext>
            </a:extLst>
          </p:cNvPr>
          <p:cNvSpPr/>
          <p:nvPr userDrawn="1"/>
        </p:nvSpPr>
        <p:spPr>
          <a:xfrm>
            <a:off x="0" y="6214002"/>
            <a:ext cx="12192001" cy="643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6AF652-799D-4F4E-B2A2-7A0E96B39A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00" y="6330107"/>
            <a:ext cx="2153335" cy="42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1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55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640" y="510852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48186" y="1620622"/>
            <a:ext cx="1538177" cy="772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B9B2DF-5469-4475-B868-0EDF2AD73E7E}"/>
              </a:ext>
            </a:extLst>
          </p:cNvPr>
          <p:cNvSpPr/>
          <p:nvPr userDrawn="1"/>
        </p:nvSpPr>
        <p:spPr>
          <a:xfrm>
            <a:off x="0" y="6214002"/>
            <a:ext cx="12192001" cy="643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1CE415-BCAC-4AAD-AA75-52233179BB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00" y="6330107"/>
            <a:ext cx="2153335" cy="425062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C057E55-3F60-4DF7-9456-59F379B4206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16640" y="1913549"/>
            <a:ext cx="10549783" cy="3848129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573088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027112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376363" indent="-231775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350732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640" y="510852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48186" y="1620622"/>
            <a:ext cx="1538177" cy="772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C057E55-3F60-4DF7-9456-59F379B4206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16640" y="1913549"/>
            <a:ext cx="10549783" cy="3848129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573088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027112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376363" indent="-231775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264096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with Sub-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640" y="510852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48186" y="1620622"/>
            <a:ext cx="1538177" cy="772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1"/>
          </p:nvPr>
        </p:nvSpPr>
        <p:spPr>
          <a:xfrm>
            <a:off x="825576" y="1777208"/>
            <a:ext cx="10515600" cy="51153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B9B2DF-5469-4475-B868-0EDF2AD73E7E}"/>
              </a:ext>
            </a:extLst>
          </p:cNvPr>
          <p:cNvSpPr/>
          <p:nvPr userDrawn="1"/>
        </p:nvSpPr>
        <p:spPr>
          <a:xfrm>
            <a:off x="0" y="6214002"/>
            <a:ext cx="12192001" cy="643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1CE415-BCAC-4AAD-AA75-52233179BB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00" y="6330107"/>
            <a:ext cx="2153335" cy="425062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C057E55-3F60-4DF7-9456-59F379B4206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16640" y="2353564"/>
            <a:ext cx="10549783" cy="340811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573088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027112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376363" indent="-231775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337492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with sub header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640" y="510852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48186" y="1620622"/>
            <a:ext cx="1538177" cy="772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1"/>
          </p:nvPr>
        </p:nvSpPr>
        <p:spPr>
          <a:xfrm>
            <a:off x="825576" y="1777208"/>
            <a:ext cx="10515600" cy="51153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C057E55-3F60-4DF7-9456-59F379B4206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16640" y="2353564"/>
            <a:ext cx="10549783" cy="340811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573088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027112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376363" indent="-231775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54709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820739" y="1940153"/>
            <a:ext cx="4483648" cy="3713542"/>
          </a:xfrm>
        </p:spPr>
        <p:txBody>
          <a:bodyPr/>
          <a:lstStyle>
            <a:lvl1pPr>
              <a:buClr>
                <a:schemeClr val="accent3"/>
              </a:buClr>
              <a:defRPr sz="2000"/>
            </a:lvl1pPr>
            <a:lvl2pPr>
              <a:lnSpc>
                <a:spcPct val="100000"/>
              </a:lnSpc>
              <a:buClr>
                <a:schemeClr val="accent3"/>
              </a:buClr>
              <a:defRPr sz="2000"/>
            </a:lvl2pPr>
            <a:lvl3pPr>
              <a:lnSpc>
                <a:spcPct val="100000"/>
              </a:lnSpc>
              <a:buClr>
                <a:schemeClr val="accent3"/>
              </a:buClr>
              <a:defRPr sz="2000"/>
            </a:lvl3pPr>
            <a:lvl4pPr>
              <a:lnSpc>
                <a:spcPct val="100000"/>
              </a:lnSpc>
              <a:buClr>
                <a:schemeClr val="accent3"/>
              </a:buClr>
              <a:defRPr sz="2000"/>
            </a:lvl4pPr>
            <a:lvl5pPr>
              <a:lnSpc>
                <a:spcPct val="100000"/>
              </a:lnSpc>
              <a:buClr>
                <a:schemeClr val="accent3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3F34B3F-57EF-443E-BCBA-3BF71BC32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40" y="510852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A08E95-06FC-4E4D-8E26-81B4CED6AF8A}"/>
              </a:ext>
            </a:extLst>
          </p:cNvPr>
          <p:cNvSpPr/>
          <p:nvPr userDrawn="1"/>
        </p:nvSpPr>
        <p:spPr>
          <a:xfrm>
            <a:off x="948186" y="1616947"/>
            <a:ext cx="1538177" cy="772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E931A855-374C-42E8-9CDB-82BD3E9FCA8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30939" y="1949717"/>
            <a:ext cx="4483648" cy="3703978"/>
          </a:xfrm>
        </p:spPr>
        <p:txBody>
          <a:bodyPr/>
          <a:lstStyle>
            <a:lvl1pPr>
              <a:buClr>
                <a:schemeClr val="accent3"/>
              </a:buClr>
              <a:defRPr sz="2000"/>
            </a:lvl1pPr>
            <a:lvl2pPr>
              <a:lnSpc>
                <a:spcPct val="100000"/>
              </a:lnSpc>
              <a:buClr>
                <a:schemeClr val="accent3"/>
              </a:buClr>
              <a:defRPr sz="2000"/>
            </a:lvl2pPr>
            <a:lvl3pPr>
              <a:lnSpc>
                <a:spcPct val="100000"/>
              </a:lnSpc>
              <a:buClr>
                <a:schemeClr val="accent3"/>
              </a:buClr>
              <a:defRPr sz="2000"/>
            </a:lvl3pPr>
            <a:lvl4pPr>
              <a:lnSpc>
                <a:spcPct val="100000"/>
              </a:lnSpc>
              <a:buClr>
                <a:schemeClr val="accent3"/>
              </a:buClr>
              <a:defRPr sz="2000"/>
            </a:lvl4pPr>
            <a:lvl5pPr>
              <a:lnSpc>
                <a:spcPct val="100000"/>
              </a:lnSpc>
              <a:buClr>
                <a:schemeClr val="accent3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B3B8DC-8721-4B1C-B1ED-4A6AF6B75C6A}"/>
              </a:ext>
            </a:extLst>
          </p:cNvPr>
          <p:cNvSpPr/>
          <p:nvPr userDrawn="1"/>
        </p:nvSpPr>
        <p:spPr>
          <a:xfrm>
            <a:off x="0" y="6214002"/>
            <a:ext cx="12192001" cy="643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87C73A-7937-41EB-ACCB-96D988FEDA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00" y="6330107"/>
            <a:ext cx="2153335" cy="42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6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Sub-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820739" y="2353564"/>
            <a:ext cx="4483648" cy="3713542"/>
          </a:xfrm>
        </p:spPr>
        <p:txBody>
          <a:bodyPr/>
          <a:lstStyle>
            <a:lvl1pPr>
              <a:buClr>
                <a:schemeClr val="accent3"/>
              </a:buClr>
              <a:defRPr sz="2000"/>
            </a:lvl1pPr>
            <a:lvl2pPr>
              <a:lnSpc>
                <a:spcPct val="100000"/>
              </a:lnSpc>
              <a:buClr>
                <a:schemeClr val="accent3"/>
              </a:buClr>
              <a:defRPr sz="2000"/>
            </a:lvl2pPr>
            <a:lvl3pPr>
              <a:lnSpc>
                <a:spcPct val="100000"/>
              </a:lnSpc>
              <a:buClr>
                <a:schemeClr val="accent3"/>
              </a:buClr>
              <a:defRPr sz="2000"/>
            </a:lvl3pPr>
            <a:lvl4pPr>
              <a:lnSpc>
                <a:spcPct val="100000"/>
              </a:lnSpc>
              <a:buClr>
                <a:schemeClr val="accent3"/>
              </a:buClr>
              <a:defRPr sz="2000"/>
            </a:lvl4pPr>
            <a:lvl5pPr>
              <a:lnSpc>
                <a:spcPct val="100000"/>
              </a:lnSpc>
              <a:buClr>
                <a:schemeClr val="accent3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3F34B3F-57EF-443E-BCBA-3BF71BC32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40" y="510852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A08E95-06FC-4E4D-8E26-81B4CED6AF8A}"/>
              </a:ext>
            </a:extLst>
          </p:cNvPr>
          <p:cNvSpPr/>
          <p:nvPr userDrawn="1"/>
        </p:nvSpPr>
        <p:spPr>
          <a:xfrm>
            <a:off x="948186" y="2158690"/>
            <a:ext cx="1538177" cy="772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E931A855-374C-42E8-9CDB-82BD3E9FCA8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30939" y="2363128"/>
            <a:ext cx="4483648" cy="3703978"/>
          </a:xfrm>
        </p:spPr>
        <p:txBody>
          <a:bodyPr/>
          <a:lstStyle>
            <a:lvl1pPr>
              <a:buClr>
                <a:schemeClr val="accent3"/>
              </a:buClr>
              <a:defRPr sz="2000"/>
            </a:lvl1pPr>
            <a:lvl2pPr>
              <a:lnSpc>
                <a:spcPct val="100000"/>
              </a:lnSpc>
              <a:buClr>
                <a:schemeClr val="accent3"/>
              </a:buClr>
              <a:defRPr sz="2000"/>
            </a:lvl2pPr>
            <a:lvl3pPr>
              <a:lnSpc>
                <a:spcPct val="100000"/>
              </a:lnSpc>
              <a:buClr>
                <a:schemeClr val="accent3"/>
              </a:buClr>
              <a:defRPr sz="2000"/>
            </a:lvl3pPr>
            <a:lvl4pPr>
              <a:lnSpc>
                <a:spcPct val="100000"/>
              </a:lnSpc>
              <a:buClr>
                <a:schemeClr val="accent3"/>
              </a:buClr>
              <a:defRPr sz="2000"/>
            </a:lvl4pPr>
            <a:lvl5pPr>
              <a:lnSpc>
                <a:spcPct val="100000"/>
              </a:lnSpc>
              <a:buClr>
                <a:schemeClr val="accent3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7B4E27C4-C89F-4AD3-B2D5-E5B1162C824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25577" y="1529558"/>
            <a:ext cx="4478810" cy="51153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4DB1108-E4D2-4649-BFB0-BC79A3859681}"/>
              </a:ext>
            </a:extLst>
          </p:cNvPr>
          <p:cNvSpPr/>
          <p:nvPr userDrawn="1"/>
        </p:nvSpPr>
        <p:spPr>
          <a:xfrm>
            <a:off x="6367911" y="2158690"/>
            <a:ext cx="1538177" cy="772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27F8BB65-443B-458F-9EAA-FB76DC8A3C18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245302" y="1529558"/>
            <a:ext cx="4478810" cy="51153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B3B8DC-8721-4B1C-B1ED-4A6AF6B75C6A}"/>
              </a:ext>
            </a:extLst>
          </p:cNvPr>
          <p:cNvSpPr/>
          <p:nvPr userDrawn="1"/>
        </p:nvSpPr>
        <p:spPr>
          <a:xfrm>
            <a:off x="0" y="6214002"/>
            <a:ext cx="12192001" cy="643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87C73A-7937-41EB-ACCB-96D988FEDA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00" y="6330107"/>
            <a:ext cx="2153335" cy="42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5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280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6" r:id="rId2"/>
    <p:sldLayoutId id="2147483687" r:id="rId3"/>
    <p:sldLayoutId id="2147483701" r:id="rId4"/>
    <p:sldLayoutId id="2147483707" r:id="rId5"/>
    <p:sldLayoutId id="2147483674" r:id="rId6"/>
    <p:sldLayoutId id="2147483708" r:id="rId7"/>
    <p:sldLayoutId id="2147483704" r:id="rId8"/>
    <p:sldLayoutId id="2147483676" r:id="rId9"/>
    <p:sldLayoutId id="2147483702" r:id="rId10"/>
    <p:sldLayoutId id="2147483675" r:id="rId11"/>
    <p:sldLayoutId id="2147483678" r:id="rId12"/>
    <p:sldLayoutId id="2147483709" r:id="rId13"/>
    <p:sldLayoutId id="2147483681" r:id="rId14"/>
    <p:sldLayoutId id="2147483706" r:id="rId15"/>
    <p:sldLayoutId id="2147483680" r:id="rId16"/>
    <p:sldLayoutId id="214748368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10CB4-E257-417A-AC87-D73684D24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43" y="3130350"/>
            <a:ext cx="10533050" cy="1088968"/>
          </a:xfrm>
        </p:spPr>
        <p:txBody>
          <a:bodyPr/>
          <a:lstStyle/>
          <a:p>
            <a:r>
              <a:rPr lang="en-US" dirty="0"/>
              <a:t>HQ24-1876 All Dispatchable Resources RFP - Site Visit</a:t>
            </a:r>
            <a:br>
              <a:rPr lang="en-US" dirty="0"/>
            </a:br>
            <a:r>
              <a:rPr lang="en-US" dirty="0"/>
              <a:t> @ Rawhide Energy Center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73C7F1-2BB1-4998-82A3-5240F47F8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1674" y="4480234"/>
            <a:ext cx="8224121" cy="560387"/>
          </a:xfrm>
        </p:spPr>
        <p:txBody>
          <a:bodyPr>
            <a:normAutofit/>
          </a:bodyPr>
          <a:lstStyle/>
          <a:p>
            <a:r>
              <a:rPr lang="en-US" dirty="0"/>
              <a:t>April 1, 2024</a:t>
            </a:r>
          </a:p>
        </p:txBody>
      </p:sp>
    </p:spTree>
    <p:extLst>
      <p:ext uri="{BB962C8B-B14F-4D97-AF65-F5344CB8AC3E}">
        <p14:creationId xmlns:p14="http://schemas.microsoft.com/office/powerpoint/2010/main" val="1256572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10CB4-E257-417A-AC87-D73684D24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96" y="2633229"/>
            <a:ext cx="8252697" cy="1088968"/>
          </a:xfrm>
        </p:spPr>
        <p:txBody>
          <a:bodyPr/>
          <a:lstStyle/>
          <a:p>
            <a:r>
              <a:rPr lang="en-US"/>
              <a:t>Site Tour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851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38D1F-7E13-581F-C007-405767329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1B062D-C051-37C8-9869-483BE9D0FA64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3200" dirty="0"/>
              <a:t>Introduce Platt River Staff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RFP Schedule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RFP Evaluation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Site Overview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Site Tour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371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1584F-C5FF-7B36-B27B-E50560835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Platte River Staff Present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BA94A-2B4F-8395-6D31-730D0C4C7362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Tyler Michie 		Manager, Plant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Mark Siano		Supervisor, System Engineering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Matt Tribby		Senior Air Quality Engineer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Leslie Spanier		Power Origination Manager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Pat Connors		Director of Portfolio Strategy and Integration</a:t>
            </a:r>
          </a:p>
        </p:txBody>
      </p:sp>
    </p:spTree>
    <p:extLst>
      <p:ext uri="{BB962C8B-B14F-4D97-AF65-F5344CB8AC3E}">
        <p14:creationId xmlns:p14="http://schemas.microsoft.com/office/powerpoint/2010/main" val="1563021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E686E-DAF6-460D-994C-99C2FF149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safety is our top priority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C447B-0DED-4A6F-968A-EBA6B934F4B2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Stay with your tour guide at all times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5428D-35D5-41EB-BFAC-1CC862A1A005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pPr marL="55562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Evacuation</a:t>
            </a:r>
          </a:p>
          <a:p>
            <a:pPr marL="55562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Storm shelter</a:t>
            </a:r>
          </a:p>
          <a:p>
            <a:pPr marL="55562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Medical emergency</a:t>
            </a:r>
          </a:p>
          <a:p>
            <a:pPr marL="55562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Hard hats, ear protection and safety glasses must be worn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20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AB68B-7A34-DEF9-ACCB-10BA5982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RFP Schedule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DB51B-CA75-ADEC-4F2F-CC8E2F1AD785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Feb. 22 	Platte River issues RFP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Mar. 13 	Deadline for RFP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Apr. 1 	Rawhide Site Visit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Apr. 3 	Deadline for Platte River responses to RFP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Apr. 24 	Bid proposal responses due</a:t>
            </a:r>
          </a:p>
        </p:txBody>
      </p:sp>
    </p:spTree>
    <p:extLst>
      <p:ext uri="{BB962C8B-B14F-4D97-AF65-F5344CB8AC3E}">
        <p14:creationId xmlns:p14="http://schemas.microsoft.com/office/powerpoint/2010/main" val="3486520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4C29D-D71D-136D-C36C-15C05B032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RFP Evaluation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CC48F-E581-29E6-3098-95358C7641D5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Develop preliminary short-list </a:t>
            </a:r>
          </a:p>
          <a:p>
            <a:pPr marL="915988" lvl="1"/>
            <a:r>
              <a:rPr lang="en-US" dirty="0"/>
              <a:t>Meet minimum specifications</a:t>
            </a:r>
          </a:p>
          <a:p>
            <a:pPr marL="915988" lvl="1"/>
            <a:r>
              <a:rPr lang="en-US" dirty="0"/>
              <a:t>Follow-up calls/discussions</a:t>
            </a:r>
          </a:p>
          <a:p>
            <a:pPr marL="341313" indent="-341313">
              <a:buFont typeface="Arial" panose="020B0604020202020204" pitchFamily="34" charset="0"/>
              <a:buChar char="•"/>
            </a:pPr>
            <a:r>
              <a:rPr lang="en-US" dirty="0"/>
              <a:t>Develop final short-list</a:t>
            </a:r>
          </a:p>
          <a:p>
            <a:pPr marL="341313" indent="-341313">
              <a:buFont typeface="Arial" panose="020B0604020202020204" pitchFamily="34" charset="0"/>
              <a:buChar char="•"/>
            </a:pPr>
            <a:r>
              <a:rPr lang="en-US" dirty="0"/>
              <a:t>Internal review by senior management</a:t>
            </a:r>
          </a:p>
          <a:p>
            <a:pPr marL="341313" indent="-341313">
              <a:buFont typeface="Arial" panose="020B0604020202020204" pitchFamily="34" charset="0"/>
              <a:buChar char="•"/>
            </a:pPr>
            <a:r>
              <a:rPr lang="en-US" dirty="0"/>
              <a:t>Negotiate term-sheet</a:t>
            </a:r>
          </a:p>
          <a:p>
            <a:pPr marL="341313" indent="-341313">
              <a:buFont typeface="Arial" panose="020B0604020202020204" pitchFamily="34" charset="0"/>
              <a:buChar char="•"/>
            </a:pPr>
            <a:r>
              <a:rPr lang="en-US" dirty="0"/>
              <a:t>Negotiate PPA(s)</a:t>
            </a:r>
          </a:p>
          <a:p>
            <a:pPr marL="341313" indent="-341313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052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0C12FC-49D9-1624-CCC9-66952C32B1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BDDDA5-8353-502E-4B0E-B51CFBA0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Overview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8B125A9-4148-213E-BE48-6668123BCB9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30939" y="1949717"/>
            <a:ext cx="4483648" cy="3968004"/>
          </a:xfrm>
        </p:spPr>
        <p:txBody>
          <a:bodyPr>
            <a:normAutofit/>
          </a:bodyPr>
          <a:lstStyle/>
          <a:p>
            <a:r>
              <a:rPr lang="en-US" dirty="0"/>
              <a:t>Platte River Power Delivery team will oversee substation expansion</a:t>
            </a:r>
          </a:p>
          <a:p>
            <a:r>
              <a:rPr lang="en-US" dirty="0"/>
              <a:t>Platte River Rawhide Engineering will oversee any resource construction on site</a:t>
            </a:r>
          </a:p>
          <a:p>
            <a:r>
              <a:rPr lang="en-US" dirty="0"/>
              <a:t>Gas Pipeline near Rawhide Substation</a:t>
            </a:r>
          </a:p>
          <a:p>
            <a:endParaRPr lang="en-US" dirty="0"/>
          </a:p>
        </p:txBody>
      </p:sp>
      <p:pic>
        <p:nvPicPr>
          <p:cNvPr id="5" name="Picture 4" descr="A map of a large area with buildings and roads">
            <a:extLst>
              <a:ext uri="{FF2B5EF4-FFF2-40B4-BE49-F238E27FC236}">
                <a16:creationId xmlns:a16="http://schemas.microsoft.com/office/drawing/2014/main" id="{A36F5C4B-940E-B61F-BB30-8269DF6282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95" y="1836415"/>
            <a:ext cx="4528759" cy="426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15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map with red lines&#10;&#10;Description automatically generated">
            <a:extLst>
              <a:ext uri="{FF2B5EF4-FFF2-40B4-BE49-F238E27FC236}">
                <a16:creationId xmlns:a16="http://schemas.microsoft.com/office/drawing/2014/main" id="{6ABD9276-71C2-E0A3-6B6A-99574797FF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37" y="1753395"/>
            <a:ext cx="5275263" cy="432137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BDDDA5-8353-502E-4B0E-B51CFBA0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Overview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8B125A9-4148-213E-BE48-6668123BCB9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541622" y="1949717"/>
            <a:ext cx="4319451" cy="3968004"/>
          </a:xfrm>
        </p:spPr>
        <p:txBody>
          <a:bodyPr>
            <a:normAutofit/>
          </a:bodyPr>
          <a:lstStyle/>
          <a:p>
            <a:r>
              <a:rPr lang="en-US" dirty="0"/>
              <a:t>Platte River has interconnection queue position</a:t>
            </a:r>
          </a:p>
          <a:p>
            <a:r>
              <a:rPr lang="en-US" dirty="0"/>
              <a:t>Relying on Rawhide retirement in late 2029 &amp; roll-over rights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32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10CB4-E257-417A-AC87-D73684D24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96" y="2633229"/>
            <a:ext cx="8252697" cy="1088968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982799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PA Colors">
      <a:dk1>
        <a:srgbClr val="0D0D0D"/>
      </a:dk1>
      <a:lt1>
        <a:srgbClr val="FFFFFF"/>
      </a:lt1>
      <a:dk2>
        <a:srgbClr val="808080"/>
      </a:dk2>
      <a:lt2>
        <a:srgbClr val="E5E5E5"/>
      </a:lt2>
      <a:accent1>
        <a:srgbClr val="008AD8"/>
      </a:accent1>
      <a:accent2>
        <a:srgbClr val="48A23F"/>
      </a:accent2>
      <a:accent3>
        <a:srgbClr val="005776"/>
      </a:accent3>
      <a:accent4>
        <a:srgbClr val="7965B2"/>
      </a:accent4>
      <a:accent5>
        <a:srgbClr val="D14124"/>
      </a:accent5>
      <a:accent6>
        <a:srgbClr val="FFC658"/>
      </a:accent6>
      <a:hlink>
        <a:srgbClr val="008AD8"/>
      </a:hlink>
      <a:folHlink>
        <a:srgbClr val="62B5E5"/>
      </a:folHlink>
    </a:clrScheme>
    <a:fontScheme name="Inno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PA_PowerPoint-Template-Widescreen_2019.pptx" id="{054F2D28-B5E2-4592-852B-2EB3898E9E99}" vid="{7FAC2442-A1B6-4B79-BBD0-81D8B67990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3F5ABA55BE0341A80817E847A9FD15" ma:contentTypeVersion="27" ma:contentTypeDescription="Create a new document." ma:contentTypeScope="" ma:versionID="9a26e5a7172f63c1c87dc6791c0e0e3d">
  <xsd:schema xmlns:xsd="http://www.w3.org/2001/XMLSchema" xmlns:xs="http://www.w3.org/2001/XMLSchema" xmlns:p="http://schemas.microsoft.com/office/2006/metadata/properties" xmlns:ns2="8753a802-3a00-45a4-9557-9a5ca37b9e66" xmlns:ns3="9432a9ca-3aa4-429b-b887-694fd3c2055c" targetNamespace="http://schemas.microsoft.com/office/2006/metadata/properties" ma:root="true" ma:fieldsID="07af0f8cc0bf9b01714ef8966098f7a3" ns2:_="" ns3:_="">
    <xsd:import namespace="8753a802-3a00-45a4-9557-9a5ca37b9e66"/>
    <xsd:import namespace="9432a9ca-3aa4-429b-b887-694fd3c205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53a802-3a00-45a4-9557-9a5ca37b9e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32a9ca-3aa4-429b-b887-694fd3c2055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11151F-173A-4DAB-AD78-407AB5DA84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53a802-3a00-45a4-9557-9a5ca37b9e66"/>
    <ds:schemaRef ds:uri="9432a9ca-3aa4-429b-b887-694fd3c205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F2E3D5-B25A-4873-9316-2D2FED5FEF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803109-EADA-4867-8389-63BEA11B6BCD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9432a9ca-3aa4-429b-b887-694fd3c2055c"/>
    <ds:schemaRef ds:uri="8753a802-3a00-45a4-9557-9a5ca37b9e6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PowerPoint-Template-Widescreen</Template>
  <TotalTime>3496</TotalTime>
  <Words>227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HQ24-1876 All Dispatchable Resources RFP - Site Visit  @ Rawhide Energy Center</vt:lpstr>
      <vt:lpstr>Agenda</vt:lpstr>
      <vt:lpstr>Platte River Staff Present</vt:lpstr>
      <vt:lpstr>Your safety is our top priority</vt:lpstr>
      <vt:lpstr>RFP Schedule</vt:lpstr>
      <vt:lpstr>RFP Evaluation</vt:lpstr>
      <vt:lpstr>Site Overview</vt:lpstr>
      <vt:lpstr>Transmission Overview</vt:lpstr>
      <vt:lpstr>Questions</vt:lpstr>
      <vt:lpstr>Site Tour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Lynch, Kari</dc:creator>
  <cp:lastModifiedBy>Spanier, Leslie</cp:lastModifiedBy>
  <cp:revision>106</cp:revision>
  <cp:lastPrinted>2024-03-22T18:09:46Z</cp:lastPrinted>
  <dcterms:created xsi:type="dcterms:W3CDTF">2021-02-12T18:49:57Z</dcterms:created>
  <dcterms:modified xsi:type="dcterms:W3CDTF">2024-04-01T18:51:05Z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0x010100D63F5ABA55BE0341A80817E847A9FD15</vt:lpwstr>
  </property>
  <property fmtid="{D5CDD505-2E9C-101B-9397-08002B2CF9AE}" pid="3" name="URL">
    <vt:lpwstr/>
  </property>
  <property fmtid="{D5CDD505-2E9C-101B-9397-08002B2CF9AE}" pid="4" name="_ExtendedDescription">
    <vt:lpwstr/>
  </property>
</Properties>
</file>